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59" r:id="rId2"/>
    <p:sldId id="518" r:id="rId3"/>
    <p:sldId id="523" r:id="rId4"/>
    <p:sldId id="520" r:id="rId5"/>
    <p:sldId id="524" r:id="rId6"/>
    <p:sldId id="521" r:id="rId7"/>
    <p:sldId id="522" r:id="rId8"/>
    <p:sldId id="805" r:id="rId9"/>
    <p:sldId id="540" r:id="rId10"/>
    <p:sldId id="861" r:id="rId11"/>
    <p:sldId id="848" r:id="rId12"/>
    <p:sldId id="791" r:id="rId13"/>
    <p:sldId id="888" r:id="rId14"/>
    <p:sldId id="889" r:id="rId15"/>
    <p:sldId id="870" r:id="rId16"/>
    <p:sldId id="758" r:id="rId17"/>
    <p:sldId id="884" r:id="rId18"/>
    <p:sldId id="885" r:id="rId19"/>
    <p:sldId id="886" r:id="rId20"/>
    <p:sldId id="887" r:id="rId21"/>
    <p:sldId id="872" r:id="rId22"/>
    <p:sldId id="873" r:id="rId23"/>
    <p:sldId id="874" r:id="rId24"/>
    <p:sldId id="875" r:id="rId25"/>
    <p:sldId id="876" r:id="rId26"/>
    <p:sldId id="877" r:id="rId27"/>
    <p:sldId id="878" r:id="rId28"/>
    <p:sldId id="427" r:id="rId29"/>
    <p:sldId id="428" r:id="rId30"/>
    <p:sldId id="429" r:id="rId31"/>
    <p:sldId id="430" r:id="rId32"/>
    <p:sldId id="431" r:id="rId33"/>
    <p:sldId id="883" r:id="rId34"/>
    <p:sldId id="421" r:id="rId35"/>
    <p:sldId id="891" r:id="rId36"/>
    <p:sldId id="892" r:id="rId37"/>
    <p:sldId id="893" r:id="rId38"/>
    <p:sldId id="890" r:id="rId39"/>
    <p:sldId id="422" r:id="rId40"/>
    <p:sldId id="388" r:id="rId41"/>
    <p:sldId id="389" r:id="rId42"/>
    <p:sldId id="390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65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969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28-05-2023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AB6BA-941C-5584-FEE9-23C787D7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0" y="24823"/>
            <a:ext cx="8573598" cy="66445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72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E0902-A84D-CDE7-34D1-459B1950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C2C4C-FF6F-880A-094F-D0D6D830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70321"/>
            <a:ext cx="4752528" cy="67173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93F71E8-DDC2-74FF-1A55-0272F86BF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9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D085A-B053-F472-429F-2DD709F8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06F2-E434-E97B-B402-C9745910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55CAD-0A0B-D8C0-202E-6FDE6742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61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 We Welcome You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215942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Bowater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932838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Move among us with holy fire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lay aside all earthly desire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Hands reach out and our hearts aspire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Holy Spirit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06360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breeze of Your presence blow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Your children here might truly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to move in the Spirit's flow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Holy Spirit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74006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Please accomplish in us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Some new work of loving grace we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Unreservedly have Your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Holy Spirit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263262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6087919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Bryan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r>
              <a:rPr lang="en-GB" sz="1200" dirty="0">
                <a:solidFill>
                  <a:schemeClr val="bg1"/>
                </a:solidFill>
              </a:rPr>
              <a:t> | Katie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</a:t>
            </a:r>
          </a:p>
        </p:txBody>
      </p:sp>
    </p:spTree>
    <p:extLst>
      <p:ext uri="{BB962C8B-B14F-4D97-AF65-F5344CB8AC3E}">
        <p14:creationId xmlns:p14="http://schemas.microsoft.com/office/powerpoint/2010/main" val="53565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4155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tasted and seen of the sweetest of loves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my heart becomes free and my shame is undone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1101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You are welcome 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flood this place and fill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glory God is what our hearts long for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be overcome by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28561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us become more aware of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us experience the glory of Your goodness (Lord)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901060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5434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99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Spirit Break Out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9600" dirty="0">
              <a:solidFill>
                <a:schemeClr val="bg1"/>
              </a:solidFill>
            </a:endParaRPr>
          </a:p>
          <a:p>
            <a:r>
              <a:rPr lang="en-GB" sz="1200" dirty="0"/>
              <a:t>CCLI Song # 6058450</a:t>
            </a:r>
          </a:p>
          <a:p>
            <a:r>
              <a:rPr lang="en-GB" sz="1200" dirty="0"/>
              <a:t>Ben Bryant | Luke </a:t>
            </a:r>
            <a:r>
              <a:rPr lang="en-GB" sz="1200" dirty="0" err="1"/>
              <a:t>Hellebronth</a:t>
            </a:r>
            <a:r>
              <a:rPr lang="en-GB" sz="1200" dirty="0"/>
              <a:t> | Myles </a:t>
            </a:r>
            <a:r>
              <a:rPr lang="en-GB" sz="1200" dirty="0" err="1"/>
              <a:t>Dhillon</a:t>
            </a:r>
            <a:r>
              <a:rPr lang="en-GB" sz="1200" dirty="0"/>
              <a:t> | Tim Hughes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Our Father all of heaven roars Your name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louder let this place erupt with praise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Can you hear it the sound of heaven touching earth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sound of heaven touching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/>
          </a:p>
          <a:p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Break our walls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King Jesus You're the name we're lifting high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 glory shaking up the earth and skies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Revival we want to see Your kingdom here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We want to see Your kingdom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/>
          </a:p>
          <a:p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Break our walls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Spirit Of The Living God</a:t>
            </a: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23488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Daniel Iverson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Words: 1935. Renewed 1963 Birdwing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Music: 1935. Renewed 1963 Birdwing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30363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Spirit of the living God</a:t>
            </a:r>
          </a:p>
          <a:p>
            <a:r>
              <a:rPr lang="en-GB" sz="4800" dirty="0">
                <a:solidFill>
                  <a:schemeClr val="bg1"/>
                </a:solidFill>
              </a:rPr>
              <a:t>Fall afresh on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Spirit of the living God</a:t>
            </a:r>
          </a:p>
          <a:p>
            <a:r>
              <a:rPr lang="en-GB" sz="4800" dirty="0">
                <a:solidFill>
                  <a:schemeClr val="bg1"/>
                </a:solidFill>
              </a:rPr>
              <a:t>Fall afresh on me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102780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Melt me mould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Fill me use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Spirit of the living God</a:t>
            </a:r>
          </a:p>
          <a:p>
            <a:r>
              <a:rPr lang="en-GB" sz="4800" dirty="0">
                <a:solidFill>
                  <a:schemeClr val="bg1"/>
                </a:solidFill>
              </a:rPr>
              <a:t>Fall afresh on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115290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121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Way Maker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7115744</a:t>
            </a:r>
          </a:p>
          <a:p>
            <a:r>
              <a:rPr lang="en-GB" sz="1200" dirty="0" err="1"/>
              <a:t>Osinachi</a:t>
            </a:r>
            <a:r>
              <a:rPr lang="en-GB" sz="1200" dirty="0"/>
              <a:t> </a:t>
            </a:r>
            <a:r>
              <a:rPr lang="en-GB" sz="1200" dirty="0" err="1"/>
              <a:t>Kalu</a:t>
            </a:r>
            <a:r>
              <a:rPr lang="en-GB" sz="1200" dirty="0"/>
              <a:t> </a:t>
            </a:r>
            <a:r>
              <a:rPr lang="en-GB" sz="1200" dirty="0" err="1"/>
              <a:t>Okoro</a:t>
            </a:r>
            <a:r>
              <a:rPr lang="en-GB" sz="1200" dirty="0"/>
              <a:t> </a:t>
            </a:r>
            <a:r>
              <a:rPr lang="en-GB" sz="1200" dirty="0" err="1"/>
              <a:t>Egbu</a:t>
            </a:r>
            <a:endParaRPr lang="en-GB" sz="1200" dirty="0"/>
          </a:p>
          <a:p>
            <a:r>
              <a:rPr lang="en-GB" sz="1200" dirty="0"/>
              <a:t>© 2016 Integrity Music Europe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15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moving in our midst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working in this place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5769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touching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healing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966495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8856984" cy="666936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turning lives around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mending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yeah I worship You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585595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9036496" cy="666936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That is who You are     x4</a:t>
            </a:r>
          </a:p>
          <a:p>
            <a:endParaRPr lang="en-GB" sz="4600" dirty="0">
              <a:solidFill>
                <a:schemeClr val="bg1"/>
              </a:solidFill>
            </a:endParaRPr>
          </a:p>
          <a:p>
            <a:r>
              <a:rPr lang="en-GB" sz="4600" dirty="0">
                <a:solidFill>
                  <a:schemeClr val="bg1"/>
                </a:solidFill>
              </a:rPr>
              <a:t>Even when I don't see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Even when I don't feel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You never stop You never stop working		    x2</a:t>
            </a:r>
            <a:br>
              <a:rPr lang="en-GB" sz="4600" dirty="0">
                <a:solidFill>
                  <a:schemeClr val="bg1"/>
                </a:solidFill>
              </a:rPr>
            </a:b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6133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4815</TotalTime>
  <Words>1097</Words>
  <Application>Microsoft Office PowerPoint</Application>
  <PresentationFormat>On-screen Show (4:3)</PresentationFormat>
  <Paragraphs>168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309</cp:revision>
  <dcterms:created xsi:type="dcterms:W3CDTF">2019-09-23T12:06:27Z</dcterms:created>
  <dcterms:modified xsi:type="dcterms:W3CDTF">2023-05-27T18:49:52Z</dcterms:modified>
</cp:coreProperties>
</file>